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942E-B8C4-4A3B-9FF4-0142B68B6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D5143-6C91-4F02-BB43-44A974E1E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FDEE-6D48-4CAB-856C-479736B2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69C23-859F-469F-9608-DC352A51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09AF-AE8F-4B1D-9167-F2F8F8C3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82BA-CFCF-43A7-ADC4-75D39549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5437A-0724-4FA6-AF51-31045F220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57C6-3726-4C42-82B7-0DCE673C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3242-A642-4C01-A54A-CF056B51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EB772-1D83-4EC8-9D2E-E95F9203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6C117-9ACE-4AC9-B841-DC892DC29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01F0E-0724-4886-97FB-06962146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9A1-7925-4B03-8D42-2E710C1C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A72B4-901E-4EF8-84AE-890F4016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E8082-1734-4F04-A978-DF2043F4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B5E1-CF95-4D02-9B2F-C882C674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B336-339E-42BC-8861-A00BD8A8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E38B0-C39E-423E-A81A-5627894E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CBDD0-9D5E-4815-9E83-53E0653E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F2B4-FBC6-4341-8B75-D47928AA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6BE6-263D-4AD5-AE28-CEEDC0F5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B5B84-E0E7-4926-AE99-E2ABD377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7720-0AEE-4D0E-AD7A-2127E447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9E60-1832-4ACC-AF74-2D49075B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D8941-0F80-4274-A54C-B358E65D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24E1-77B4-4CFA-8106-D21C3AF7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5A5D-FE2E-40E4-BE78-A7EF842A5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E079D-ACCA-4F07-AD9A-5A306D4DA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E9812-17F0-4B1F-AECB-A40A9CFF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67EE5-8F8A-43ED-87C0-9544B529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F7644-8A1C-4B3B-AFEB-5D2A1186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131A-E2EA-4B36-9D09-70BDD029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99BB3-AD3D-4BF8-BD84-D5BE9653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9918A-57D5-43E1-88B8-DA770FDEC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0D10B-0736-4775-B73C-93D0265E6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495E-A025-446F-9BDF-5794488BD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1AFE1-E7B8-4E0C-820C-82DE9FDC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DC2B6B-E2C4-4FCE-8CA0-A4DFC3FE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8BDDA-6307-46DE-B009-1D39B13C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1B32-C420-473B-BA79-7BBE35DB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10DE-2D28-4A45-BCC3-E97E7ABB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5875B-97F9-4FC0-B171-F2F2273A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DE370-991D-4602-8B45-665AFA0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2ABD9-5170-4C81-A5BE-BD28A9FC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63906-570F-454A-A435-4219AD39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0516-305D-4AF4-BE31-87BBE204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B574-FC5A-4D66-A93F-F2B84D67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41DF-E0E7-41C2-8D20-AA233CC6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D5A60-B51C-44B8-B41B-9556C9BE3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83819-2E83-4E3B-BF18-9791E294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B08B3-870A-4952-94F2-37AFA95D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8A6DB-9BB5-4B73-B125-1CD46DA6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E159-8B2C-4C38-A717-58FE6EF3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98623-AFEB-43F0-96F2-94C5186A7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BF949-A0D4-4EB2-BB8F-95087DE0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6EEAB-708B-46EA-BF05-5CD1D2A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06FBF-A56A-4FE0-9ADE-077D09AD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86B50-BC74-4CFD-BCA0-12B06D67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E78D5-E2AC-4F10-8ACD-CEED2891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73A5-AE77-4197-8958-9D038CBF7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AFCB1-5B01-4F43-80FB-E0DBF1FAE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C03E-3E53-4DF8-A303-64F3AD7486D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7B2A-293C-4C7C-B8B1-446F87E7E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229EC-50AD-4D88-BAEA-AB2230BA3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06A5-FE2C-41DF-9FA1-4AED20CA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AD15-1D69-42A6-A14F-123137DB7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91DB-D655-41A7-A323-6AF350382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4B2D-D32C-4A7D-98BF-2D085A2B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Perez</dc:creator>
  <cp:lastModifiedBy>Kara Perez</cp:lastModifiedBy>
  <cp:revision>1</cp:revision>
  <dcterms:created xsi:type="dcterms:W3CDTF">2021-04-16T20:55:01Z</dcterms:created>
  <dcterms:modified xsi:type="dcterms:W3CDTF">2021-04-16T21:00:31Z</dcterms:modified>
</cp:coreProperties>
</file>